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6" r:id="rId3"/>
    <p:sldId id="267" r:id="rId4"/>
    <p:sldId id="268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7" d="100"/>
          <a:sy n="57" d="100"/>
        </p:scale>
        <p:origin x="-2334" y="-9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6CBB7-A102-444A-8ACC-7FB298A3F32F}" type="datetimeFigureOut">
              <a:rPr lang="en-CA" smtClean="0"/>
              <a:t>14/06/2020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561EC-4E2A-4ECB-99E4-E65E0D771F8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33393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6CBB7-A102-444A-8ACC-7FB298A3F32F}" type="datetimeFigureOut">
              <a:rPr lang="en-CA" smtClean="0"/>
              <a:t>14/06/2020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561EC-4E2A-4ECB-99E4-E65E0D771F8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97156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6CBB7-A102-444A-8ACC-7FB298A3F32F}" type="datetimeFigureOut">
              <a:rPr lang="en-CA" smtClean="0"/>
              <a:t>14/06/2020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561EC-4E2A-4ECB-99E4-E65E0D771F8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37296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6CBB7-A102-444A-8ACC-7FB298A3F32F}" type="datetimeFigureOut">
              <a:rPr lang="en-CA" smtClean="0"/>
              <a:t>14/06/2020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561EC-4E2A-4ECB-99E4-E65E0D771F8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84764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6CBB7-A102-444A-8ACC-7FB298A3F32F}" type="datetimeFigureOut">
              <a:rPr lang="en-CA" smtClean="0"/>
              <a:t>14/06/2020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561EC-4E2A-4ECB-99E4-E65E0D771F8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29974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6CBB7-A102-444A-8ACC-7FB298A3F32F}" type="datetimeFigureOut">
              <a:rPr lang="en-CA" smtClean="0"/>
              <a:t>14/06/2020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561EC-4E2A-4ECB-99E4-E65E0D771F8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14657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6CBB7-A102-444A-8ACC-7FB298A3F32F}" type="datetimeFigureOut">
              <a:rPr lang="en-CA" smtClean="0"/>
              <a:t>14/06/2020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561EC-4E2A-4ECB-99E4-E65E0D771F8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86063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6CBB7-A102-444A-8ACC-7FB298A3F32F}" type="datetimeFigureOut">
              <a:rPr lang="en-CA" smtClean="0"/>
              <a:t>14/06/2020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561EC-4E2A-4ECB-99E4-E65E0D771F8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062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6CBB7-A102-444A-8ACC-7FB298A3F32F}" type="datetimeFigureOut">
              <a:rPr lang="en-CA" smtClean="0"/>
              <a:t>14/06/2020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561EC-4E2A-4ECB-99E4-E65E0D771F8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44507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6CBB7-A102-444A-8ACC-7FB298A3F32F}" type="datetimeFigureOut">
              <a:rPr lang="en-CA" smtClean="0"/>
              <a:t>14/06/2020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561EC-4E2A-4ECB-99E4-E65E0D771F8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7179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26CBB7-A102-444A-8ACC-7FB298A3F32F}" type="datetimeFigureOut">
              <a:rPr lang="en-CA" smtClean="0"/>
              <a:t>14/06/2020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561EC-4E2A-4ECB-99E4-E65E0D771F8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91704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26CBB7-A102-444A-8ACC-7FB298A3F32F}" type="datetimeFigureOut">
              <a:rPr lang="en-CA" smtClean="0"/>
              <a:t>14/06/2020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C561EC-4E2A-4ECB-99E4-E65E0D771F8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05200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81358" y="0"/>
            <a:ext cx="6121672" cy="73894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688" y="0"/>
            <a:ext cx="5762625" cy="709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menu-button – On Sight Entertainme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907" y="188640"/>
            <a:ext cx="2233241" cy="783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79713" y="6673334"/>
            <a:ext cx="5473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dirty="0" smtClean="0"/>
              <a:t>416-000-0000                      info@buildingGroup.ca</a:t>
            </a:r>
            <a:endParaRPr lang="en-CA" dirty="0"/>
          </a:p>
        </p:txBody>
      </p:sp>
      <p:sp>
        <p:nvSpPr>
          <p:cNvPr id="6" name="TextBox 5"/>
          <p:cNvSpPr txBox="1"/>
          <p:nvPr/>
        </p:nvSpPr>
        <p:spPr>
          <a:xfrm>
            <a:off x="5364415" y="1052736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+ Get Appointment</a:t>
            </a:r>
            <a:endParaRPr lang="en-CA" dirty="0"/>
          </a:p>
        </p:txBody>
      </p:sp>
      <p:sp>
        <p:nvSpPr>
          <p:cNvPr id="9" name="TextBox 8"/>
          <p:cNvSpPr txBox="1"/>
          <p:nvPr/>
        </p:nvSpPr>
        <p:spPr>
          <a:xfrm>
            <a:off x="5364415" y="1429384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+ Projects</a:t>
            </a:r>
            <a:endParaRPr lang="en-CA" dirty="0"/>
          </a:p>
        </p:txBody>
      </p:sp>
      <p:sp>
        <p:nvSpPr>
          <p:cNvPr id="10" name="Right Triangle 9"/>
          <p:cNvSpPr/>
          <p:nvPr/>
        </p:nvSpPr>
        <p:spPr>
          <a:xfrm rot="16200000" flipH="1">
            <a:off x="890817" y="-1220151"/>
            <a:ext cx="801358" cy="720080"/>
          </a:xfrm>
          <a:prstGeom prst="rtTriangle">
            <a:avLst/>
          </a:prstGeom>
          <a:solidFill>
            <a:schemeClr val="dk1">
              <a:alpha val="47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CA" dirty="0"/>
          </a:p>
        </p:txBody>
      </p:sp>
      <p:sp>
        <p:nvSpPr>
          <p:cNvPr id="11" name="Rectangle 10"/>
          <p:cNvSpPr/>
          <p:nvPr/>
        </p:nvSpPr>
        <p:spPr>
          <a:xfrm>
            <a:off x="1641568" y="-1260791"/>
            <a:ext cx="3362480" cy="801359"/>
          </a:xfrm>
          <a:prstGeom prst="rect">
            <a:avLst/>
          </a:prstGeom>
          <a:solidFill>
            <a:schemeClr val="dk1">
              <a:alpha val="47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" name="AutoShape 2" descr="Premium Suites » 2Bed &amp; 2Bath CN Tower view , Downtown Toront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3" name="Picture 4" descr="https://i.pinimg.com/236x/be/c2/c2/bec2c22b5d9c871f9f5f06d84443f31a--architecture-design-sacred-architectu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96952" y="-2310667"/>
            <a:ext cx="6576665" cy="1201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02552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25714" y="-1656185"/>
            <a:ext cx="6121672" cy="1156590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88" y="-1656185"/>
            <a:ext cx="6170998" cy="117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33391" y="1479186"/>
            <a:ext cx="8856984" cy="589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73008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25714" y="-1656185"/>
            <a:ext cx="6121672" cy="1156590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362" y="-1656186"/>
            <a:ext cx="6048375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714" y="476672"/>
            <a:ext cx="6216557" cy="4864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96" y="6285457"/>
            <a:ext cx="6229707" cy="643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52534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30719" y="-1656185"/>
            <a:ext cx="6121672" cy="1041377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809" y="0"/>
            <a:ext cx="6107351" cy="6089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719" y="8031404"/>
            <a:ext cx="6105441" cy="72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2583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n image of the reconfigured Front Street in Toronto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2403648"/>
            <a:ext cx="9793088" cy="1250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6065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Nathan Phillips Square Revitalization Project Won more Awards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2656" y="2060848"/>
            <a:ext cx="10848708" cy="428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761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e Distillery District is getting a gorgeous brick condo with a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17032" y="-13852920"/>
            <a:ext cx="39052500" cy="30594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349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630719" y="-1656185"/>
            <a:ext cx="6121672" cy="1041377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719" y="-1666922"/>
            <a:ext cx="6121672" cy="128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990" y="-200590"/>
            <a:ext cx="1235131" cy="761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314" y="5506963"/>
            <a:ext cx="1380482" cy="8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130" y="6525344"/>
            <a:ext cx="5640851" cy="1918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 descr="C:\Users\User\espydro\bldgConsultantCorp\page2_box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670" y="560542"/>
            <a:ext cx="5185770" cy="450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57525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625714" y="-1656185"/>
            <a:ext cx="6121672" cy="1041377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714" y="-1656185"/>
            <a:ext cx="6121672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408" y="-147638"/>
            <a:ext cx="5900285" cy="4800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6092" y="5157192"/>
            <a:ext cx="5720916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52306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25714" y="-1656185"/>
            <a:ext cx="6121672" cy="1041377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714" y="-1656185"/>
            <a:ext cx="6121672" cy="1043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441" y="332656"/>
            <a:ext cx="4486275" cy="503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2062" y="5510212"/>
            <a:ext cx="4657725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 rot="19920691">
            <a:off x="792466" y="-675908"/>
            <a:ext cx="4787707" cy="16312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000" dirty="0" smtClean="0">
                <a:solidFill>
                  <a:srgbClr val="FF0000"/>
                </a:solidFill>
              </a:rPr>
              <a:t>TRANSPARENT  + </a:t>
            </a:r>
            <a:r>
              <a:rPr lang="en-US" sz="5000" dirty="0" err="1" smtClean="0">
                <a:solidFill>
                  <a:srgbClr val="FF0000"/>
                </a:solidFill>
              </a:rPr>
              <a:t>bg</a:t>
            </a:r>
            <a:endParaRPr lang="en-CA" sz="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963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25714" y="-1656185"/>
            <a:ext cx="6121672" cy="1156590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714" y="-1656185"/>
            <a:ext cx="6121672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488" y="-415143"/>
            <a:ext cx="2524125" cy="10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288" y="5113890"/>
            <a:ext cx="1914525" cy="202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706" y="7421284"/>
            <a:ext cx="5865689" cy="2613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User\espydro\bldgConsultantCorp\theWebsite\diamon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604032"/>
            <a:ext cx="4818494" cy="4708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777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25714" y="-1656185"/>
            <a:ext cx="6121672" cy="123579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714" y="-1656185"/>
            <a:ext cx="6121672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89120" y="1687866"/>
            <a:ext cx="9751339" cy="6032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144" y="8829600"/>
            <a:ext cx="6032809" cy="553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14805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10</Words>
  <Application>Microsoft Office PowerPoint</Application>
  <PresentationFormat>On-screen Show (4:3)</PresentationFormat>
  <Paragraphs>4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29</cp:revision>
  <dcterms:created xsi:type="dcterms:W3CDTF">2020-06-14T01:13:52Z</dcterms:created>
  <dcterms:modified xsi:type="dcterms:W3CDTF">2020-06-15T02:14:45Z</dcterms:modified>
</cp:coreProperties>
</file>